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2" r:id="rId4"/>
    <p:sldId id="258" r:id="rId5"/>
    <p:sldId id="260" r:id="rId6"/>
    <p:sldId id="261" r:id="rId7"/>
    <p:sldId id="257" r:id="rId8"/>
  </p:sldIdLst>
  <p:sldSz cx="6858000" cy="9144000" type="screen4x3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0000"/>
    <a:srgbClr val="990000"/>
    <a:srgbClr val="66FF33"/>
    <a:srgbClr val="00FF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410" y="166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38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65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8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955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55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80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0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174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76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98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62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4A0AC-8C10-45B6-9AB3-C719045DE9E0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32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19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microsoft.com/office/2007/relationships/hdphoto" Target="../media/hdphoto9.wdp"/><Relationship Id="rId7" Type="http://schemas.openxmlformats.org/officeDocument/2006/relationships/image" Target="../media/image14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11" Type="http://schemas.openxmlformats.org/officeDocument/2006/relationships/image" Target="../media/image18.wmf"/><Relationship Id="rId5" Type="http://schemas.openxmlformats.org/officeDocument/2006/relationships/image" Target="../media/image13.jpeg"/><Relationship Id="rId10" Type="http://schemas.openxmlformats.org/officeDocument/2006/relationships/image" Target="../media/image17.jpeg"/><Relationship Id="rId4" Type="http://schemas.openxmlformats.org/officeDocument/2006/relationships/image" Target="../media/image12.png"/><Relationship Id="rId9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tiff"/><Relationship Id="rId7" Type="http://schemas.openxmlformats.org/officeDocument/2006/relationships/image" Target="../media/image30.gi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18" Type="http://schemas.openxmlformats.org/officeDocument/2006/relationships/image" Target="../media/image45.tiff"/><Relationship Id="rId3" Type="http://schemas.microsoft.com/office/2007/relationships/hdphoto" Target="../media/hdphoto11.wdp"/><Relationship Id="rId7" Type="http://schemas.microsoft.com/office/2007/relationships/hdphoto" Target="../media/hdphoto12.wdp"/><Relationship Id="rId12" Type="http://schemas.microsoft.com/office/2007/relationships/hdphoto" Target="../media/hdphoto14.wdp"/><Relationship Id="rId17" Type="http://schemas.openxmlformats.org/officeDocument/2006/relationships/image" Target="../media/image44.png"/><Relationship Id="rId2" Type="http://schemas.openxmlformats.org/officeDocument/2006/relationships/image" Target="../media/image33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tiff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19" Type="http://schemas.openxmlformats.org/officeDocument/2006/relationships/image" Target="../media/image46.tiff"/><Relationship Id="rId4" Type="http://schemas.openxmlformats.org/officeDocument/2006/relationships/image" Target="../media/image34.tiff"/><Relationship Id="rId9" Type="http://schemas.microsoft.com/office/2007/relationships/hdphoto" Target="../media/hdphoto13.wdp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99632" y="1387102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99632" y="2472260"/>
            <a:ext cx="639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334017" y="74549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678618" y="74549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059425" y="74549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393428" y="74549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347" y="2079064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1" y="2079064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1" y="992316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45000"/>
                    </a14:imgEffect>
                    <a14:imgEffect>
                      <a14:brightnessContrast bright="21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347" y="992316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4500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833" y="2079064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"/>
                    </a14:imgEffect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833" y="992316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45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18" y="2079064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4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18" y="992316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1790240" y="1821434"/>
            <a:ext cx="586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99 %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2913971" y="1821434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100 %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4510779" y="1821434"/>
            <a:ext cx="542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98 %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618909" y="1821434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58 %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790240" y="2920278"/>
            <a:ext cx="586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99 %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143748" y="2920278"/>
            <a:ext cx="6070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96 %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509933" y="2920278"/>
            <a:ext cx="543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90 %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5852125" y="2920278"/>
            <a:ext cx="543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88 %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442482" y="323528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442482" y="3385056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3208450" y="3385056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780928" y="415861"/>
            <a:ext cx="1228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Cytotoxicity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997789" y="3477389"/>
            <a:ext cx="1588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Nuclear targeting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913927" y="3477389"/>
            <a:ext cx="1588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Nuclear export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E:\5SG PFU 10 and 2\5SG PFU 10 and 2.001.jpg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98" y="3649172"/>
            <a:ext cx="2688000" cy="2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E:\5SG Cyt absolute\Ohne Titel 11\Ohne Titel 11.001.jpg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044" y="3365678"/>
            <a:ext cx="3192000" cy="23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03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/>
          <p:cNvCxnSpPr/>
          <p:nvPr/>
        </p:nvCxnSpPr>
        <p:spPr>
          <a:xfrm>
            <a:off x="2789186" y="4325085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2789186" y="4702096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2849516" y="419020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VP1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849516" y="4555784"/>
            <a:ext cx="651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VP2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06" descr="2F95839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37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62" t="40758" r="34478" b="44715"/>
          <a:stretch/>
        </p:blipFill>
        <p:spPr bwMode="auto">
          <a:xfrm>
            <a:off x="1265588" y="4220127"/>
            <a:ext cx="14763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1817840" y="3989012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374283" y="3979487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117208" y="3989012"/>
            <a:ext cx="279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341788" y="3989012"/>
            <a:ext cx="279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579814" y="3989012"/>
            <a:ext cx="279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290987" y="3630013"/>
            <a:ext cx="416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528344" y="3630013"/>
            <a:ext cx="398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781326" y="3630013"/>
            <a:ext cx="418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2064026" y="3630013"/>
            <a:ext cx="41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2333008" y="3630013"/>
            <a:ext cx="4094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2849516" y="3820964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PFU</a:t>
            </a:r>
            <a:r>
              <a:rPr lang="de-CH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42" name="Picture 1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t="17171" r="7302" b="13565"/>
          <a:stretch/>
        </p:blipFill>
        <p:spPr bwMode="auto">
          <a:xfrm>
            <a:off x="4106357" y="2518478"/>
            <a:ext cx="108012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feld 42"/>
          <p:cNvSpPr txBox="1"/>
          <p:nvPr/>
        </p:nvSpPr>
        <p:spPr>
          <a:xfrm>
            <a:off x="4045779" y="2109290"/>
            <a:ext cx="1667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FC EC  FC EC</a:t>
            </a:r>
          </a:p>
          <a:p>
            <a:r>
              <a:rPr lang="en-GB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-     -      +    +        </a:t>
            </a:r>
            <a:r>
              <a:rPr lang="en-GB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Cht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Gerade Verbindung 43"/>
          <p:cNvCxnSpPr/>
          <p:nvPr/>
        </p:nvCxnSpPr>
        <p:spPr>
          <a:xfrm>
            <a:off x="5201386" y="2636206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5201386" y="2939096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5201386" y="3045394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5250530" y="2500084"/>
            <a:ext cx="7707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VP1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5253959" y="2791544"/>
            <a:ext cx="623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VP2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5253958" y="2920702"/>
            <a:ext cx="623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VP3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AutoShape 172"/>
          <p:cNvSpPr>
            <a:spLocks noChangeAspect="1" noChangeArrowheads="1" noTextEdit="1"/>
          </p:cNvSpPr>
          <p:nvPr/>
        </p:nvSpPr>
        <p:spPr bwMode="auto">
          <a:xfrm>
            <a:off x="2182189" y="2577655"/>
            <a:ext cx="1085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2" descr="C:\Users\Kempf_Lab\Documents\Marcus von Nordheim\ck_001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255" t="58904" r="7201" b="35931"/>
          <a:stretch/>
        </p:blipFill>
        <p:spPr bwMode="auto">
          <a:xfrm rot="16200000" flipH="1">
            <a:off x="2690641" y="2584991"/>
            <a:ext cx="583367" cy="56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feld 51"/>
          <p:cNvSpPr txBox="1"/>
          <p:nvPr/>
        </p:nvSpPr>
        <p:spPr>
          <a:xfrm rot="16200000">
            <a:off x="1960092" y="2119059"/>
            <a:ext cx="784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B7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feld 52"/>
          <p:cNvSpPr txBox="1"/>
          <p:nvPr/>
        </p:nvSpPr>
        <p:spPr>
          <a:xfrm rot="16200000">
            <a:off x="2179740" y="2119059"/>
            <a:ext cx="784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B7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feld 53"/>
          <p:cNvSpPr txBox="1"/>
          <p:nvPr/>
        </p:nvSpPr>
        <p:spPr>
          <a:xfrm rot="16200000">
            <a:off x="2441309" y="2072079"/>
            <a:ext cx="878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N-VP2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feld 54"/>
          <p:cNvSpPr txBox="1"/>
          <p:nvPr/>
        </p:nvSpPr>
        <p:spPr>
          <a:xfrm rot="16200000">
            <a:off x="2650354" y="2036075"/>
            <a:ext cx="950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N-VP2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Gerade Verbindung 55"/>
          <p:cNvCxnSpPr/>
          <p:nvPr/>
        </p:nvCxnSpPr>
        <p:spPr>
          <a:xfrm>
            <a:off x="3311794" y="2699059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3311794" y="3054907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/>
          <p:cNvSpPr txBox="1"/>
          <p:nvPr/>
        </p:nvSpPr>
        <p:spPr>
          <a:xfrm>
            <a:off x="3372372" y="2577729"/>
            <a:ext cx="618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VP1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feld 58"/>
          <p:cNvSpPr txBox="1"/>
          <p:nvPr/>
        </p:nvSpPr>
        <p:spPr>
          <a:xfrm>
            <a:off x="3372372" y="2922147"/>
            <a:ext cx="546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VP2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17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952" y="2584005"/>
            <a:ext cx="51276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7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17" y="2574481"/>
            <a:ext cx="531300" cy="60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177"/>
          <p:cNvSpPr>
            <a:spLocks noChangeArrowheads="1"/>
          </p:cNvSpPr>
          <p:nvPr/>
        </p:nvSpPr>
        <p:spPr bwMode="auto">
          <a:xfrm>
            <a:off x="2183777" y="2579243"/>
            <a:ext cx="1082675" cy="577850"/>
          </a:xfrm>
          <a:prstGeom prst="rect">
            <a:avLst/>
          </a:prstGeom>
          <a:noFill/>
          <a:ln w="63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Line 178"/>
          <p:cNvSpPr>
            <a:spLocks noChangeShapeType="1"/>
          </p:cNvSpPr>
          <p:nvPr/>
        </p:nvSpPr>
        <p:spPr bwMode="auto">
          <a:xfrm>
            <a:off x="2704477" y="2579243"/>
            <a:ext cx="0" cy="57785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Picture 46" descr="C:\Users\Raphael\Desktop 4\Temporary Results Thesis\FC EC Purification.t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57" y="2237928"/>
            <a:ext cx="96222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feld 65"/>
          <p:cNvSpPr txBox="1"/>
          <p:nvPr/>
        </p:nvSpPr>
        <p:spPr>
          <a:xfrm>
            <a:off x="889344" y="395536"/>
            <a:ext cx="307416" cy="40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</a:t>
            </a:r>
            <a:endParaRPr lang="de-DE" b="1" dirty="0"/>
          </a:p>
        </p:txBody>
      </p:sp>
      <p:sp>
        <p:nvSpPr>
          <p:cNvPr id="67" name="Textfeld 66"/>
          <p:cNvSpPr txBox="1"/>
          <p:nvPr/>
        </p:nvSpPr>
        <p:spPr>
          <a:xfrm>
            <a:off x="889344" y="1837757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B</a:t>
            </a:r>
            <a:endParaRPr lang="de-DE" b="1" dirty="0"/>
          </a:p>
        </p:txBody>
      </p:sp>
      <p:sp>
        <p:nvSpPr>
          <p:cNvPr id="68" name="Textfeld 67"/>
          <p:cNvSpPr txBox="1"/>
          <p:nvPr/>
        </p:nvSpPr>
        <p:spPr>
          <a:xfrm>
            <a:off x="1959133" y="1837757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3625648" y="1837757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2849516" y="3970918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Neur</a:t>
            </a:r>
            <a:endParaRPr lang="de-CH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338618" y="3820964"/>
            <a:ext cx="416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2" name="Textfeld 71"/>
          <p:cNvSpPr txBox="1"/>
          <p:nvPr/>
        </p:nvSpPr>
        <p:spPr>
          <a:xfrm>
            <a:off x="1575975" y="3820964"/>
            <a:ext cx="398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3" name="Textfeld 72"/>
          <p:cNvSpPr txBox="1"/>
          <p:nvPr/>
        </p:nvSpPr>
        <p:spPr>
          <a:xfrm>
            <a:off x="1828957" y="3820964"/>
            <a:ext cx="418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4" name="Textfeld 73"/>
          <p:cNvSpPr txBox="1"/>
          <p:nvPr/>
        </p:nvSpPr>
        <p:spPr>
          <a:xfrm>
            <a:off x="2083077" y="3820964"/>
            <a:ext cx="41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75" name="Textfeld 74"/>
          <p:cNvSpPr txBox="1"/>
          <p:nvPr/>
        </p:nvSpPr>
        <p:spPr>
          <a:xfrm>
            <a:off x="2352059" y="3820964"/>
            <a:ext cx="4094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76" name="Textfeld 75"/>
          <p:cNvSpPr txBox="1"/>
          <p:nvPr/>
        </p:nvSpPr>
        <p:spPr>
          <a:xfrm>
            <a:off x="889344" y="3445855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E</a:t>
            </a:r>
            <a:endParaRPr lang="de-DE" b="1" dirty="0"/>
          </a:p>
        </p:txBody>
      </p:sp>
      <p:pic>
        <p:nvPicPr>
          <p:cNvPr id="1078" name="Picture 54" descr="E:\Neuraminidase\Neuraminidase.001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288" y="3585612"/>
            <a:ext cx="2208000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feld 76"/>
          <p:cNvSpPr txBox="1"/>
          <p:nvPr/>
        </p:nvSpPr>
        <p:spPr>
          <a:xfrm>
            <a:off x="3625648" y="3445855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F</a:t>
            </a:r>
            <a:endParaRPr lang="de-DE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47" y="814452"/>
            <a:ext cx="4599931" cy="7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116632" y="2500084"/>
            <a:ext cx="432048" cy="554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32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467544"/>
            <a:ext cx="4843043" cy="5329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491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0" name="Picture 18" descr="C:\Users\Raphael\Desktop 4\Temporary Results Thesis\Binding Comp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488" y="459648"/>
            <a:ext cx="2000724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Raphael\Desktop 4\Temporary Results Thesis\FC(CHT) FC comp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836" y="463005"/>
            <a:ext cx="1998650" cy="2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Raphael\Desktop 4\Temporary Results Thesis\FC(CHT)_EC comp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14" y="2349424"/>
            <a:ext cx="2018058" cy="18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:\Users\Raphael\Desktop 4\Temporary Results Thesis\Infection Comp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73" y="2627936"/>
            <a:ext cx="2397895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260648" y="179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348880" y="179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426236" y="179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60648" y="2123728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96" name="Picture 24" descr="C:\Users\Raphael\Desktop 4\Temporary Results Thesis\Binding saturation curve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46872"/>
            <a:ext cx="2223599" cy="15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2329496" y="2123728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02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Raphael\Desktop 4\Temporary Results Thesis\B19V Intracellular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695" y="3456000"/>
            <a:ext cx="1498711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aphael\Desktop 4\Temporary Results Thesis\B19 Virus Binding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001" y="3456000"/>
            <a:ext cx="1494774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Raphael\Desktop 4\Temporary Results Thesis\B19 Virus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07" y="3456000"/>
            <a:ext cx="1494774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2026940" y="3187594"/>
            <a:ext cx="1063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B19V binding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6632" y="318759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B19V purified from plasma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107060" y="3122315"/>
            <a:ext cx="1873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B19V internalization 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(30 min)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7" name="Picture 5" descr="C:\Users\Raphael\Desktop 4\Temporary Results Thesis\CPV CELL + SN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875" y="3456000"/>
            <a:ext cx="1494774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5314105" y="3187594"/>
            <a:ext cx="1063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CPV SN + Cell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6" descr="COR3814-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6" b="16382"/>
          <a:stretch/>
        </p:blipFill>
        <p:spPr bwMode="auto">
          <a:xfrm flipH="1">
            <a:off x="5256955" y="1462331"/>
            <a:ext cx="1256616" cy="5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T-Shirt mit Comic Knoche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91" y="1359924"/>
            <a:ext cx="792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http://www.gesund-durch.de/media/2013/10/gd_Ozontherapie_Fotolia_5941520_SebastianKaulitzki-1024x76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55" y="1359924"/>
            <a:ext cx="1056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155170" y="2157131"/>
            <a:ext cx="1712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Bone marrow: 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Site of production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2387637" y="2157131"/>
            <a:ext cx="108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Blood: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Mature </a:t>
            </a:r>
            <a:r>
              <a:rPr lang="en-GB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647850" y="1043608"/>
            <a:ext cx="638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B19V</a:t>
            </a:r>
            <a:endParaRPr lang="de-DE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653433" y="1043608"/>
            <a:ext cx="531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CPV</a:t>
            </a:r>
            <a:endParaRPr lang="de-DE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029059" y="2157131"/>
            <a:ext cx="1712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Cell culture: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Pre-mature and mature </a:t>
            </a:r>
            <a:r>
              <a:rPr lang="en-GB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are not separated 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1632992" y="1719414"/>
            <a:ext cx="531681" cy="0"/>
          </a:xfrm>
          <a:prstGeom prst="straightConnector1">
            <a:avLst/>
          </a:prstGeom>
          <a:ln w="38100"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116632" y="64291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797152" y="64291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116632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1700808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3169543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4958544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84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32656" y="971600"/>
            <a:ext cx="5038498" cy="827336"/>
            <a:chOff x="2269806" y="1268760"/>
            <a:chExt cx="5038498" cy="827336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269806" y="1268760"/>
              <a:ext cx="5038498" cy="827336"/>
              <a:chOff x="2269806" y="1268760"/>
              <a:chExt cx="5038498" cy="827336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2269806" y="1268760"/>
                <a:ext cx="5038498" cy="827336"/>
                <a:chOff x="2197798" y="2996952"/>
                <a:chExt cx="5038498" cy="827336"/>
              </a:xfrm>
            </p:grpSpPr>
            <p:pic>
              <p:nvPicPr>
                <p:cNvPr id="16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33" r="7246"/>
                <a:stretch/>
              </p:blipFill>
              <p:spPr bwMode="auto">
                <a:xfrm flipH="1">
                  <a:off x="2197798" y="3033713"/>
                  <a:ext cx="4932341" cy="7905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" name="Textfeld 16"/>
                <p:cNvSpPr txBox="1"/>
                <p:nvPr/>
              </p:nvSpPr>
              <p:spPr>
                <a:xfrm>
                  <a:off x="2197799" y="2996952"/>
                  <a:ext cx="503849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 smtClean="0"/>
                    <a:t>1   2  3    4    5   6    7    8    9  10  11 12  13 14 15  16 17 18  19 20  21 22 23 24</a:t>
                  </a:r>
                  <a:endParaRPr lang="en-GB" sz="1200" dirty="0"/>
                </a:p>
              </p:txBody>
            </p:sp>
          </p:grpSp>
          <p:grpSp>
            <p:nvGrpSpPr>
              <p:cNvPr id="9" name="Gruppieren 8"/>
              <p:cNvGrpSpPr/>
              <p:nvPr/>
            </p:nvGrpSpPr>
            <p:grpSpPr>
              <a:xfrm>
                <a:off x="2826572" y="1740158"/>
                <a:ext cx="1044000" cy="76738"/>
                <a:chOff x="2826572" y="2636912"/>
                <a:chExt cx="1044000" cy="76738"/>
              </a:xfrm>
            </p:grpSpPr>
            <p:cxnSp>
              <p:nvCxnSpPr>
                <p:cNvPr id="13" name="Gerade Verbindung 12"/>
                <p:cNvCxnSpPr/>
                <p:nvPr/>
              </p:nvCxnSpPr>
              <p:spPr>
                <a:xfrm>
                  <a:off x="2826572" y="2708920"/>
                  <a:ext cx="1044000" cy="0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Gerade Verbindung 13"/>
                <p:cNvCxnSpPr/>
                <p:nvPr/>
              </p:nvCxnSpPr>
              <p:spPr>
                <a:xfrm flipV="1">
                  <a:off x="2832378" y="2641650"/>
                  <a:ext cx="0" cy="72000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Gerade Verbindung 14"/>
                <p:cNvCxnSpPr/>
                <p:nvPr/>
              </p:nvCxnSpPr>
              <p:spPr>
                <a:xfrm flipV="1">
                  <a:off x="3862262" y="2636912"/>
                  <a:ext cx="0" cy="72008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" name="Gerade Verbindung 9"/>
              <p:cNvCxnSpPr/>
              <p:nvPr/>
            </p:nvCxnSpPr>
            <p:spPr>
              <a:xfrm>
                <a:off x="5568096" y="1786200"/>
                <a:ext cx="590400" cy="0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10"/>
              <p:cNvCxnSpPr/>
              <p:nvPr/>
            </p:nvCxnSpPr>
            <p:spPr>
              <a:xfrm flipV="1">
                <a:off x="5572632" y="1707500"/>
                <a:ext cx="0" cy="72000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/>
            </p:nvCxnSpPr>
            <p:spPr>
              <a:xfrm flipV="1">
                <a:off x="6151742" y="1714192"/>
                <a:ext cx="0" cy="72008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feld 5"/>
            <p:cNvSpPr txBox="1"/>
            <p:nvPr/>
          </p:nvSpPr>
          <p:spPr>
            <a:xfrm>
              <a:off x="2781177" y="1790960"/>
              <a:ext cx="16561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Empty Capsids</a:t>
              </a:r>
              <a:endParaRPr lang="en-GB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5389932" y="1790960"/>
              <a:ext cx="16561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Full Capsids</a:t>
              </a:r>
              <a:endParaRPr lang="en-GB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9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aphael\Desktop 4\Final TIF Pics for Figures\EC only\EC final_(c1+c2+c3)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52" t="31371" r="34650" b="47051"/>
          <a:stretch/>
        </p:blipFill>
        <p:spPr bwMode="auto">
          <a:xfrm>
            <a:off x="2371664" y="52554"/>
            <a:ext cx="2162236" cy="165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aphael\Desktop 4\Final TIF Pics for Figures\EC only\EC final_(c1+c2+c3).T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" t="5861"/>
          <a:stretch/>
        </p:blipFill>
        <p:spPr bwMode="auto">
          <a:xfrm>
            <a:off x="141412" y="44624"/>
            <a:ext cx="2158242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1026318" y="481434"/>
            <a:ext cx="507055" cy="39392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14" descr="C:\Users\Raphael\Desktop 4\Final TIF Pics for Figures\ShiftImage FC final\ShiftImage FC final_(c1+c2+c3)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5"/>
          <a:stretch/>
        </p:blipFill>
        <p:spPr bwMode="auto">
          <a:xfrm>
            <a:off x="141412" y="1774354"/>
            <a:ext cx="2163600" cy="165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1774884" y="1910025"/>
            <a:ext cx="451400" cy="354945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14" descr="C:\Users\Raphael\Desktop 4\Final TIF Pics for Figures\ShiftImage FC final\ShiftImage FC final_(c1+c2+c3).TI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462" t="8198" r="3639" b="71599"/>
          <a:stretch/>
        </p:blipFill>
        <p:spPr bwMode="auto">
          <a:xfrm>
            <a:off x="2370300" y="1776935"/>
            <a:ext cx="2163600" cy="165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Raphael\Desktop 4\Final TIF Pics for Figures\FC + EC\FC + EC_(c1+c2+c3).TIF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2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7" t="40254" r="76552" b="38355"/>
          <a:stretch/>
        </p:blipFill>
        <p:spPr bwMode="auto">
          <a:xfrm>
            <a:off x="2378524" y="3501192"/>
            <a:ext cx="2155376" cy="165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Raphael\Desktop 4\Final TIF Pics for Figures\FC + EC\FC + EC_(c1+c2+c3).TIF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2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77" r="3817"/>
          <a:stretch/>
        </p:blipFill>
        <p:spPr bwMode="auto">
          <a:xfrm>
            <a:off x="145174" y="3501192"/>
            <a:ext cx="2156478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>
          <a:xfrm>
            <a:off x="170562" y="4088142"/>
            <a:ext cx="507055" cy="39392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5" descr="C:\Users\Raphael\Desktop 4\Final TIF Pics for Figures\EC (30) + FC\EC (30) + FC_(c1+c2+c3).TIF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3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84" t="26535" r="68314" b="58363"/>
          <a:stretch/>
        </p:blipFill>
        <p:spPr bwMode="auto">
          <a:xfrm>
            <a:off x="2373660" y="5234879"/>
            <a:ext cx="2152183" cy="165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Raphael\Desktop 4\Final TIF Pics for Figures\EC (30) + FC\EC (30) + FC_(c1+c2+c3).TIF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3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765" b="34121"/>
          <a:stretch/>
        </p:blipFill>
        <p:spPr bwMode="auto">
          <a:xfrm>
            <a:off x="141412" y="5229384"/>
            <a:ext cx="2164834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4"/>
          <p:cNvSpPr/>
          <p:nvPr/>
        </p:nvSpPr>
        <p:spPr>
          <a:xfrm>
            <a:off x="648369" y="5886612"/>
            <a:ext cx="507055" cy="39392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-442021" y="716781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-1018388" y="4175199"/>
            <a:ext cx="128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EC + FC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-1468596" y="5949280"/>
            <a:ext cx="156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EC(30’) + FC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12" descr="C:\Users\Raphael\Desktop 4\Scatterplot EC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52554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3" descr="C:\Users\Raphael\Desktop 4\scatterplot FC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1776935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C:\Users\Raphael\Desktop 4\Scatterplot EC+FC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3501192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Raphael\Desktop 4\Scatterplot EC(30')+FC (2)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5234879"/>
            <a:ext cx="2082955" cy="16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718220" y="-358219"/>
            <a:ext cx="112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Binding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5135810" y="-358219"/>
            <a:ext cx="198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Scatter</a:t>
            </a:r>
            <a:r>
              <a:rPr lang="de-CH" dirty="0" smtClean="0">
                <a:latin typeface="Arial" panose="020B0604020202020204" pitchFamily="34" charset="0"/>
                <a:cs typeface="Arial" panose="020B0604020202020204" pitchFamily="34" charset="0"/>
              </a:rPr>
              <a:t> Plot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685678" y="-35821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Amplification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-435671" y="24456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548680" y="7629904"/>
            <a:ext cx="180000" cy="180000"/>
          </a:xfrm>
          <a:prstGeom prst="ellipse">
            <a:avLst/>
          </a:prstGeom>
          <a:gradFill>
            <a:gsLst>
              <a:gs pos="0">
                <a:srgbClr val="990000"/>
              </a:gs>
              <a:gs pos="80000">
                <a:srgbClr val="FF0000"/>
              </a:gs>
              <a:gs pos="100000">
                <a:srgbClr val="FF33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/>
        </p:nvSpPr>
        <p:spPr>
          <a:xfrm>
            <a:off x="548680" y="7221384"/>
            <a:ext cx="180000" cy="180000"/>
          </a:xfrm>
          <a:prstGeom prst="ellipse">
            <a:avLst/>
          </a:prstGeom>
          <a:gradFill>
            <a:gsLst>
              <a:gs pos="0">
                <a:srgbClr val="008000"/>
              </a:gs>
              <a:gs pos="95000">
                <a:srgbClr val="00FF00"/>
              </a:gs>
              <a:gs pos="100000">
                <a:srgbClr val="66FF33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/>
          <p:cNvSpPr txBox="1"/>
          <p:nvPr/>
        </p:nvSpPr>
        <p:spPr>
          <a:xfrm>
            <a:off x="709331" y="7127414"/>
            <a:ext cx="12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capsid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709331" y="7545814"/>
            <a:ext cx="12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-N-VP2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-381251" y="-68458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4752578" y="-68458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2" descr="C:\Users\Raphael\Desktop 4\Temporary Results Thesis\Correlation Coefficient.tif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084" y="6950082"/>
            <a:ext cx="1127244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Raphael\Desktop 4\Temporary Results Thesis\IF Colocalization.tif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928" y="6931032"/>
            <a:ext cx="1162879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/>
          <p:cNvSpPr/>
          <p:nvPr/>
        </p:nvSpPr>
        <p:spPr>
          <a:xfrm>
            <a:off x="8469560" y="2861479"/>
            <a:ext cx="216024" cy="1829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51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Microsoft Office PowerPoint</Application>
  <PresentationFormat>Bildschirmpräsentation (4:3)</PresentationFormat>
  <Paragraphs>94</Paragraphs>
  <Slides>7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 Wolfisberg</cp:lastModifiedBy>
  <cp:revision>54</cp:revision>
  <cp:lastPrinted>2015-08-24T07:23:23Z</cp:lastPrinted>
  <dcterms:created xsi:type="dcterms:W3CDTF">2015-06-06T07:08:26Z</dcterms:created>
  <dcterms:modified xsi:type="dcterms:W3CDTF">2015-08-26T10:41:41Z</dcterms:modified>
</cp:coreProperties>
</file>